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7" r:id="rId10"/>
    <p:sldId id="261" r:id="rId11"/>
    <p:sldId id="266" r:id="rId12"/>
    <p:sldId id="262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12" y="369605"/>
            <a:ext cx="10444933" cy="2262781"/>
          </a:xfrm>
        </p:spPr>
        <p:txBody>
          <a:bodyPr/>
          <a:lstStyle/>
          <a:p>
            <a:r>
              <a:rPr lang="en-US" dirty="0" smtClean="0"/>
              <a:t>PIZZA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8439" y="3179316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Saaru Bhatia- B48</a:t>
            </a:r>
          </a:p>
          <a:p>
            <a:r>
              <a:rPr lang="en-US" dirty="0" smtClean="0"/>
              <a:t>Muskan Saraswat-B42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03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240" y="803305"/>
            <a:ext cx="8428450" cy="40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6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6" y="410198"/>
            <a:ext cx="10195132" cy="50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20" y="358586"/>
            <a:ext cx="9949534" cy="58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0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4" y="759245"/>
            <a:ext cx="10667145" cy="5778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8602" y="179462"/>
            <a:ext cx="97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                          SOURCE CODE: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1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2" y="416096"/>
            <a:ext cx="11288995" cy="61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1" y="94003"/>
            <a:ext cx="11638818" cy="65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2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5" y="175289"/>
            <a:ext cx="11368679" cy="63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89" y="3425189"/>
            <a:ext cx="7621" cy="7621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6" y="224779"/>
            <a:ext cx="11417181" cy="64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27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30775"/>
            <a:ext cx="10779085" cy="654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7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8" y="136733"/>
            <a:ext cx="11878436" cy="651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5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used: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GUI</a:t>
            </a:r>
          </a:p>
          <a:p>
            <a:r>
              <a:rPr lang="en-US" dirty="0" smtClean="0"/>
              <a:t>SQLITE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1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7" y="119641"/>
            <a:ext cx="11321943" cy="65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2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45" y="128188"/>
            <a:ext cx="11519730" cy="65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73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0" y="111096"/>
            <a:ext cx="11778792" cy="664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37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16" y="222191"/>
            <a:ext cx="11324044" cy="64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4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2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01" y="282010"/>
            <a:ext cx="8596105" cy="49480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3144" y="5665861"/>
            <a:ext cx="1015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This is how our Main Page for Pizza Management System looks like.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0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45" y="219825"/>
            <a:ext cx="10442960" cy="55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1" y="333286"/>
            <a:ext cx="11639372" cy="49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0" y="421584"/>
            <a:ext cx="8725656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8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70" y="272589"/>
            <a:ext cx="9678239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4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96" y="450906"/>
            <a:ext cx="9280734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5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2" y="555477"/>
            <a:ext cx="11750467" cy="43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8740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70</TotalTime>
  <Words>37</Words>
  <Application>Microsoft Office PowerPoint</Application>
  <PresentationFormat>Widescreen</PresentationFormat>
  <Paragraphs>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Wingdings</vt:lpstr>
      <vt:lpstr>Wingdings 3</vt:lpstr>
      <vt:lpstr>Wisp</vt:lpstr>
      <vt:lpstr>PIZZA MANAGEMENT SYSTEM</vt:lpstr>
      <vt:lpstr>Languages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Presentation</dc:title>
  <dc:creator>Saaru Bhatia</dc:creator>
  <cp:lastModifiedBy>Saaru Bhatia</cp:lastModifiedBy>
  <cp:revision>7</cp:revision>
  <dcterms:created xsi:type="dcterms:W3CDTF">2018-10-29T16:08:03Z</dcterms:created>
  <dcterms:modified xsi:type="dcterms:W3CDTF">2018-10-29T17:18:51Z</dcterms:modified>
</cp:coreProperties>
</file>